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D94EB62-E965-154F-A1F9-0735DC5A8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0" t="8319" r="43331" b="26705"/>
          <a:stretch/>
        </p:blipFill>
        <p:spPr>
          <a:xfrm>
            <a:off x="4217096" y="3776597"/>
            <a:ext cx="1878904" cy="2755727"/>
          </a:xfrm>
          <a:prstGeom prst="rect">
            <a:avLst/>
          </a:prstGeom>
          <a:ln w="3175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84FA20B-9A50-EF40-AFB6-9F717767BD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73" t="33671" r="48731" b="15137"/>
          <a:stretch/>
        </p:blipFill>
        <p:spPr>
          <a:xfrm>
            <a:off x="4217096" y="673274"/>
            <a:ext cx="1878904" cy="2755726"/>
          </a:xfrm>
          <a:prstGeom prst="rect">
            <a:avLst/>
          </a:prstGeom>
          <a:ln w="3175"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5E00DDB-0A24-7344-AA96-FCCD68062D80}"/>
              </a:ext>
            </a:extLst>
          </p:cNvPr>
          <p:cNvSpPr/>
          <p:nvPr/>
        </p:nvSpPr>
        <p:spPr>
          <a:xfrm>
            <a:off x="4516708" y="1986487"/>
            <a:ext cx="1099892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1FE12-7734-8E4F-B51F-5E4B4A0A8ADA}"/>
              </a:ext>
            </a:extLst>
          </p:cNvPr>
          <p:cNvSpPr/>
          <p:nvPr/>
        </p:nvSpPr>
        <p:spPr>
          <a:xfrm>
            <a:off x="4603863" y="5056805"/>
            <a:ext cx="1099892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7C0A72A-159D-1748-AC6D-8F865C1A42C0}"/>
              </a:ext>
            </a:extLst>
          </p:cNvPr>
          <p:cNvSpPr txBox="1"/>
          <p:nvPr/>
        </p:nvSpPr>
        <p:spPr>
          <a:xfrm>
            <a:off x="0" y="0"/>
            <a:ext cx="2894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6-figure </a:t>
            </a:r>
            <a:r>
              <a:rPr lang="fr-FR" dirty="0" err="1"/>
              <a:t>supplement</a:t>
            </a:r>
            <a:r>
              <a:rPr lang="fr-FR" dirty="0"/>
              <a:t> 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A32EC2-C3DB-C647-8627-369C55F5C4EE}"/>
              </a:ext>
            </a:extLst>
          </p:cNvPr>
          <p:cNvSpPr txBox="1"/>
          <p:nvPr/>
        </p:nvSpPr>
        <p:spPr>
          <a:xfrm>
            <a:off x="4603863" y="2951827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8CFBDB-494A-8B44-A3E8-F17ED349FBEB}"/>
              </a:ext>
            </a:extLst>
          </p:cNvPr>
          <p:cNvSpPr txBox="1"/>
          <p:nvPr/>
        </p:nvSpPr>
        <p:spPr>
          <a:xfrm>
            <a:off x="4603863" y="5995652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Tubulin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5542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14</cp:revision>
  <dcterms:created xsi:type="dcterms:W3CDTF">2021-03-11T08:38:29Z</dcterms:created>
  <dcterms:modified xsi:type="dcterms:W3CDTF">2021-07-06T11:41:47Z</dcterms:modified>
</cp:coreProperties>
</file>